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19" r:id="rId3"/>
    <p:sldId id="320" r:id="rId4"/>
    <p:sldId id="323" r:id="rId5"/>
    <p:sldId id="321" r:id="rId6"/>
    <p:sldId id="322" r:id="rId7"/>
    <p:sldId id="333" r:id="rId8"/>
    <p:sldId id="332" r:id="rId9"/>
    <p:sldId id="335" r:id="rId10"/>
    <p:sldId id="334" r:id="rId11"/>
    <p:sldId id="336" r:id="rId12"/>
    <p:sldId id="324" r:id="rId13"/>
    <p:sldId id="325" r:id="rId14"/>
    <p:sldId id="326" r:id="rId15"/>
    <p:sldId id="337" r:id="rId16"/>
    <p:sldId id="344" r:id="rId17"/>
    <p:sldId id="329" r:id="rId18"/>
    <p:sldId id="331" r:id="rId19"/>
    <p:sldId id="346" r:id="rId20"/>
    <p:sldId id="345" r:id="rId21"/>
    <p:sldId id="330" r:id="rId22"/>
    <p:sldId id="338" r:id="rId23"/>
    <p:sldId id="341" r:id="rId24"/>
    <p:sldId id="342" r:id="rId25"/>
    <p:sldId id="340" r:id="rId26"/>
    <p:sldId id="343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30/06/2019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C0349-B7A6-45EE-83DA-061AFE286935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1" grpId="0"/>
      <p:bldP spid="31" grpId="1"/>
      <p:bldP spid="32" grpId="0"/>
      <p:bldP spid="32" grpId="1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mission_Control_Protocol" TargetMode="External"/><Relationship Id="rId2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esp8266.com/versions/2.4.2/package_esp8266com_index.json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889959-D651-46A8-9216-2E7723B01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1500" dirty="0"/>
              <a:t>Robotics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DEF5B94-3527-4D5A-A4C0-896C6752D1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00" y="5257800"/>
            <a:ext cx="6705600" cy="457200"/>
          </a:xfrm>
        </p:spPr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ED450C-4407-497E-956D-3A7F948C1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TEKNIK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FD85AEF-DE37-416E-8913-DDF43BFCD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TEKNIK ELEKTRO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09E4286-EFF3-4492-B2D7-CFC7C9A44B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227A66E-B215-4226-A719-D3D652687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1888" y="3733800"/>
            <a:ext cx="6705600" cy="1066800"/>
          </a:xfrm>
        </p:spPr>
        <p:txBody>
          <a:bodyPr/>
          <a:lstStyle/>
          <a:p>
            <a:r>
              <a:rPr lang="en-US" dirty="0"/>
              <a:t>Communications</a:t>
            </a:r>
          </a:p>
          <a:p>
            <a:endParaRPr lang="en-US" sz="3200" dirty="0"/>
          </a:p>
          <a:p>
            <a:r>
              <a:rPr lang="en-US" sz="3200" dirty="0"/>
              <a:t>WebSocket (2)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87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Socket.IO Results</a:t>
            </a:r>
          </a:p>
          <a:p>
            <a:pPr fontAlgn="base"/>
            <a:r>
              <a:rPr lang="en-US" dirty="0"/>
              <a:t>6 requests, 181.56 KB, 0.25 s</a:t>
            </a:r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C78B4-3DAA-4D66-BACA-E9F5D25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31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943100" y="19812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952244" y="3500628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964436" y="5020056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9220" y="1990344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8364" y="3509772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210556" y="5029200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D8023-E8E8-479C-A87D-E1BEEC08C7DE}"/>
              </a:ext>
            </a:extLst>
          </p:cNvPr>
          <p:cNvSpPr txBox="1"/>
          <p:nvPr/>
        </p:nvSpPr>
        <p:spPr>
          <a:xfrm>
            <a:off x="5029200" y="2585059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connected’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4782710" y="5583996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disconnected’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 flipV="1">
            <a:off x="3924300" y="224790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933700" y="2514600"/>
            <a:ext cx="9144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33444" y="3767328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45636" y="528675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</p:spTree>
    <p:extLst>
      <p:ext uri="{BB962C8B-B14F-4D97-AF65-F5344CB8AC3E}">
        <p14:creationId xmlns:p14="http://schemas.microsoft.com/office/powerpoint/2010/main" val="6909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93059" y="1059970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/bin/www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88BB-F881-46BD-8294-1A8A8FD8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46" y="1752600"/>
            <a:ext cx="6256705" cy="48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691053" y="1245870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/views/</a:t>
            </a:r>
            <a:r>
              <a:rPr lang="en-US" b="1" dirty="0" err="1"/>
              <a:t>footer.ejs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3E14-147C-40A9-AF8B-1A347B8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28825"/>
            <a:ext cx="7886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1" y="1036350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7262F-401B-48D8-8007-94B7317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81150"/>
            <a:ext cx="5943600" cy="3566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0419F4-548E-442F-863F-13F020BFD5C9}"/>
              </a:ext>
            </a:extLst>
          </p:cNvPr>
          <p:cNvSpPr/>
          <p:nvPr/>
        </p:nvSpPr>
        <p:spPr>
          <a:xfrm>
            <a:off x="1828800" y="3429000"/>
            <a:ext cx="5486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CED74-E68E-4300-A231-8E8FD216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7632"/>
            <a:ext cx="5943600" cy="50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11828" y="181226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811828" y="2875580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833164" y="578914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73980" y="1821409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73980" y="2884724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195316" y="5798289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09060" y="207896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60444" y="2345665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09060" y="314228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30396" y="605584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0606D5-125A-4B75-B45F-4B875A2BD294}"/>
              </a:ext>
            </a:extLst>
          </p:cNvPr>
          <p:cNvSpPr/>
          <p:nvPr/>
        </p:nvSpPr>
        <p:spPr>
          <a:xfrm>
            <a:off x="1851452" y="3770501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4AEEE5-D0BF-4105-9317-7BDE473F6850}"/>
              </a:ext>
            </a:extLst>
          </p:cNvPr>
          <p:cNvSpPr/>
          <p:nvPr/>
        </p:nvSpPr>
        <p:spPr>
          <a:xfrm>
            <a:off x="1851452" y="4833816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FBCEF-BDDC-4422-A18B-2DC5577F91F0}"/>
              </a:ext>
            </a:extLst>
          </p:cNvPr>
          <p:cNvSpPr/>
          <p:nvPr/>
        </p:nvSpPr>
        <p:spPr>
          <a:xfrm>
            <a:off x="5213604" y="3779645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1BE7D1-AD65-4358-BEF6-9A8F6939B860}"/>
              </a:ext>
            </a:extLst>
          </p:cNvPr>
          <p:cNvSpPr/>
          <p:nvPr/>
        </p:nvSpPr>
        <p:spPr>
          <a:xfrm>
            <a:off x="5213604" y="4842960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175E2F-F96D-4884-9E79-16D40652C4D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8684" y="4037201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09ED0-23A5-472F-BC0A-CBB87369BD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900068" y="4303901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9C545-81BA-4AC0-9D7F-EABE69417D2B}"/>
              </a:ext>
            </a:extLst>
          </p:cNvPr>
          <p:cNvCxnSpPr>
            <a:cxnSpLocks/>
          </p:cNvCxnSpPr>
          <p:nvPr/>
        </p:nvCxnSpPr>
        <p:spPr>
          <a:xfrm>
            <a:off x="3957828" y="510051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B92F2-FF73-4709-AC60-59113694E02E}"/>
              </a:ext>
            </a:extLst>
          </p:cNvPr>
          <p:cNvSpPr/>
          <p:nvPr/>
        </p:nvSpPr>
        <p:spPr>
          <a:xfrm>
            <a:off x="1600200" y="3604468"/>
            <a:ext cx="5943600" cy="195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CBD8A-B2D7-4123-8A82-7C6B3DBAD4EF}"/>
              </a:ext>
            </a:extLst>
          </p:cNvPr>
          <p:cNvSpPr txBox="1"/>
          <p:nvPr/>
        </p:nvSpPr>
        <p:spPr>
          <a:xfrm>
            <a:off x="5883588" y="427729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FK data</a:t>
            </a:r>
          </a:p>
        </p:txBody>
      </p:sp>
    </p:spTree>
    <p:extLst>
      <p:ext uri="{BB962C8B-B14F-4D97-AF65-F5344CB8AC3E}">
        <p14:creationId xmlns:p14="http://schemas.microsoft.com/office/powerpoint/2010/main" val="8403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25" grpId="0" animBg="1"/>
      <p:bldP spid="26" grpId="0" animBg="1"/>
      <p:bldP spid="29" grpId="0" animBg="1"/>
      <p:bldP spid="30" grpId="0" animBg="1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F613-6346-477C-8600-EFCE331F5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813498" cy="33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4158746" y="990600"/>
            <a:ext cx="85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/app.js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68CB4-4783-4C3E-AF6B-106D110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6" y="2446360"/>
            <a:ext cx="6082088" cy="27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0" y="1054638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29822-C1D8-4DF9-9F22-3EA2FA20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71828"/>
            <a:ext cx="5257800" cy="4720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E8A9D-1FE9-416E-BAEE-405A5E7D308C}"/>
              </a:ext>
            </a:extLst>
          </p:cNvPr>
          <p:cNvSpPr/>
          <p:nvPr/>
        </p:nvSpPr>
        <p:spPr>
          <a:xfrm>
            <a:off x="2285997" y="4724400"/>
            <a:ext cx="472440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91C3-6510-495E-AD83-22EC9434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" y="1571828"/>
            <a:ext cx="7506682" cy="24201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E32B4E-BD5E-4713-ABBD-FA4E4F3D7BB8}"/>
              </a:ext>
            </a:extLst>
          </p:cNvPr>
          <p:cNvSpPr/>
          <p:nvPr/>
        </p:nvSpPr>
        <p:spPr>
          <a:xfrm>
            <a:off x="1371600" y="3124200"/>
            <a:ext cx="4724403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0ADB58-6C8A-4E4F-8186-5E713BEF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0" y="1571828"/>
            <a:ext cx="5609697" cy="300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DC674-396A-4F74-8CF6-FDE8C54E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8" y="1531536"/>
            <a:ext cx="6956293" cy="4335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C17152-E573-4FC4-A58B-68DA6C7A6A7C}"/>
              </a:ext>
            </a:extLst>
          </p:cNvPr>
          <p:cNvSpPr/>
          <p:nvPr/>
        </p:nvSpPr>
        <p:spPr>
          <a:xfrm>
            <a:off x="1588731" y="3672368"/>
            <a:ext cx="4964469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8CD723-643C-4C73-848C-4E5E06934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98" y="1840252"/>
            <a:ext cx="6248400" cy="3868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F49B1-4490-4FC5-89FD-59174969C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798" y="1531536"/>
            <a:ext cx="5067304" cy="5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  <p:bldP spid="13" grpId="2" animBg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11828" y="181226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811828" y="2875580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833164" y="578914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73980" y="1821409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73980" y="2884724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195316" y="5798289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09060" y="207896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60444" y="2345665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09060" y="314228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30396" y="605584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0606D5-125A-4B75-B45F-4B875A2BD294}"/>
              </a:ext>
            </a:extLst>
          </p:cNvPr>
          <p:cNvSpPr/>
          <p:nvPr/>
        </p:nvSpPr>
        <p:spPr>
          <a:xfrm>
            <a:off x="1851452" y="3770501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4AEEE5-D0BF-4105-9317-7BDE473F6850}"/>
              </a:ext>
            </a:extLst>
          </p:cNvPr>
          <p:cNvSpPr/>
          <p:nvPr/>
        </p:nvSpPr>
        <p:spPr>
          <a:xfrm>
            <a:off x="1851452" y="4833816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FBCEF-BDDC-4422-A18B-2DC5577F91F0}"/>
              </a:ext>
            </a:extLst>
          </p:cNvPr>
          <p:cNvSpPr/>
          <p:nvPr/>
        </p:nvSpPr>
        <p:spPr>
          <a:xfrm>
            <a:off x="5213604" y="3779645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1BE7D1-AD65-4358-BEF6-9A8F6939B860}"/>
              </a:ext>
            </a:extLst>
          </p:cNvPr>
          <p:cNvSpPr/>
          <p:nvPr/>
        </p:nvSpPr>
        <p:spPr>
          <a:xfrm>
            <a:off x="5213604" y="4842960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175E2F-F96D-4884-9E79-16D40652C4D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8684" y="4037201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09ED0-23A5-472F-BC0A-CBB87369BD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900068" y="4303901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9C545-81BA-4AC0-9D7F-EABE69417D2B}"/>
              </a:ext>
            </a:extLst>
          </p:cNvPr>
          <p:cNvCxnSpPr>
            <a:cxnSpLocks/>
          </p:cNvCxnSpPr>
          <p:nvPr/>
        </p:nvCxnSpPr>
        <p:spPr>
          <a:xfrm>
            <a:off x="3957828" y="510051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B92F2-FF73-4709-AC60-59113694E02E}"/>
              </a:ext>
            </a:extLst>
          </p:cNvPr>
          <p:cNvSpPr/>
          <p:nvPr/>
        </p:nvSpPr>
        <p:spPr>
          <a:xfrm>
            <a:off x="1600200" y="3604468"/>
            <a:ext cx="5943600" cy="195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CBD8A-B2D7-4123-8A82-7C6B3DBAD4EF}"/>
              </a:ext>
            </a:extLst>
          </p:cNvPr>
          <p:cNvSpPr txBox="1"/>
          <p:nvPr/>
        </p:nvSpPr>
        <p:spPr>
          <a:xfrm>
            <a:off x="5883588" y="427729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FK data</a:t>
            </a:r>
          </a:p>
        </p:txBody>
      </p:sp>
    </p:spTree>
    <p:extLst>
      <p:ext uri="{BB962C8B-B14F-4D97-AF65-F5344CB8AC3E}">
        <p14:creationId xmlns:p14="http://schemas.microsoft.com/office/powerpoint/2010/main" val="34113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25" grpId="0" animBg="1"/>
      <p:bldP spid="26" grpId="0" animBg="1"/>
      <p:bldP spid="29" grpId="0" animBg="1"/>
      <p:bldP spid="30" grpId="0" animBg="1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/>
              <a:t>A WebSocket is a </a:t>
            </a:r>
            <a:r>
              <a:rPr lang="en-US" sz="2800" dirty="0">
                <a:hlinkClick r:id="rId2"/>
              </a:rPr>
              <a:t>standard protocol</a:t>
            </a:r>
            <a:r>
              <a:rPr lang="en-US" sz="2800" dirty="0"/>
              <a:t> for two-way data transfer between a client and server. The </a:t>
            </a:r>
            <a:r>
              <a:rPr lang="en-US" sz="2800" dirty="0" err="1"/>
              <a:t>WebSockets</a:t>
            </a:r>
            <a:r>
              <a:rPr lang="en-US" sz="2800" dirty="0"/>
              <a:t> protocol does not run over HTTP, instead it is a separate implementation on top of </a:t>
            </a:r>
            <a:r>
              <a:rPr lang="en-US" sz="2800" dirty="0">
                <a:hlinkClick r:id="rId3"/>
              </a:rPr>
              <a:t>TCP</a:t>
            </a:r>
            <a:r>
              <a:rPr lang="en-US" sz="28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10.162.1.58:3000</a:t>
            </a:r>
          </a:p>
        </p:txBody>
      </p:sp>
    </p:spTree>
    <p:extLst>
      <p:ext uri="{BB962C8B-B14F-4D97-AF65-F5344CB8AC3E}">
        <p14:creationId xmlns:p14="http://schemas.microsoft.com/office/powerpoint/2010/main" val="237283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18E6CD-0C31-4E4A-BB23-4554DCF3F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D772-ED0B-4A19-8FCB-A11CFEED67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4C6D-A7D3-415D-A9AF-F98239FD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6"/>
          <a:stretch/>
        </p:blipFill>
        <p:spPr>
          <a:xfrm>
            <a:off x="146304" y="1447800"/>
            <a:ext cx="8845296" cy="4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0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F1E079C9-2BE7-4756-B16E-971C00029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431131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8CFE4B-7F89-49EF-875E-3D794A1E741B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914408" y="1466910"/>
            <a:ext cx="2362200" cy="50862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3276608" y="1466910"/>
            <a:ext cx="2438396" cy="508629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120351" y="1919780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123683" y="2700068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120351" y="587930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3450230" y="1906317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3458135" y="2694487"/>
            <a:ext cx="2093490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3448188" y="5856694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>
            <a:off x="3057387" y="2136873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088869" y="2380892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60719" y="2925043"/>
            <a:ext cx="397416" cy="5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3057387" y="6087250"/>
            <a:ext cx="390801" cy="22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089908" y="1041672"/>
            <a:ext cx="19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3442964" y="1031881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40D503-9695-4794-8547-036140284024}"/>
              </a:ext>
            </a:extLst>
          </p:cNvPr>
          <p:cNvSpPr/>
          <p:nvPr/>
        </p:nvSpPr>
        <p:spPr>
          <a:xfrm>
            <a:off x="5715004" y="1460814"/>
            <a:ext cx="2438396" cy="508629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E81B-A60C-4D6C-AFBC-66393F563FBD}"/>
              </a:ext>
            </a:extLst>
          </p:cNvPr>
          <p:cNvSpPr txBox="1"/>
          <p:nvPr/>
        </p:nvSpPr>
        <p:spPr>
          <a:xfrm>
            <a:off x="5867400" y="990572"/>
            <a:ext cx="21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Web Socket ESP8266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F57990-DCD7-475D-B532-D57AA22F8AC6}"/>
              </a:ext>
            </a:extLst>
          </p:cNvPr>
          <p:cNvSpPr/>
          <p:nvPr/>
        </p:nvSpPr>
        <p:spPr>
          <a:xfrm>
            <a:off x="5901847" y="1906317"/>
            <a:ext cx="2102429" cy="4611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9356ECA-4802-4990-A80B-5E3883C195ED}"/>
              </a:ext>
            </a:extLst>
          </p:cNvPr>
          <p:cNvCxnSpPr>
            <a:cxnSpLocks/>
            <a:stCxn id="53" idx="0"/>
            <a:endCxn id="3" idx="0"/>
          </p:cNvCxnSpPr>
          <p:nvPr/>
        </p:nvCxnSpPr>
        <p:spPr>
          <a:xfrm rot="16200000" flipH="1" flipV="1">
            <a:off x="4514234" y="-519049"/>
            <a:ext cx="13463" cy="4864193"/>
          </a:xfrm>
          <a:prstGeom prst="bentConnector3">
            <a:avLst>
              <a:gd name="adj1" fmla="val -1697987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6083072" y="2359555"/>
            <a:ext cx="18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‘ESP Connected’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75C3512-CBC7-4993-AC67-00AF706CEF61}"/>
              </a:ext>
            </a:extLst>
          </p:cNvPr>
          <p:cNvSpPr/>
          <p:nvPr/>
        </p:nvSpPr>
        <p:spPr>
          <a:xfrm>
            <a:off x="1110405" y="3822953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8F5ED6-FAE6-4881-B6AF-F0FB44853F5C}"/>
              </a:ext>
            </a:extLst>
          </p:cNvPr>
          <p:cNvSpPr/>
          <p:nvPr/>
        </p:nvSpPr>
        <p:spPr>
          <a:xfrm>
            <a:off x="1113737" y="460324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D9D154-E878-4761-A954-3C8BB09C10DF}"/>
              </a:ext>
            </a:extLst>
          </p:cNvPr>
          <p:cNvSpPr/>
          <p:nvPr/>
        </p:nvSpPr>
        <p:spPr>
          <a:xfrm>
            <a:off x="3440284" y="3809490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4514C42-768F-47C3-9A2F-50986F63CFFB}"/>
              </a:ext>
            </a:extLst>
          </p:cNvPr>
          <p:cNvSpPr/>
          <p:nvPr/>
        </p:nvSpPr>
        <p:spPr>
          <a:xfrm>
            <a:off x="3448187" y="4589787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5D52BF-3483-4E65-842D-078148E64FD3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3047441" y="4040046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0AB62E-0F71-4EC9-AC1C-35E8624AEFB2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2078923" y="4284065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F39D84-A503-4AB6-AC1A-DD139577570E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3050773" y="4820343"/>
            <a:ext cx="397414" cy="134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602ADB-56DD-4DEB-80F1-86AAEFC0AEE6}"/>
              </a:ext>
            </a:extLst>
          </p:cNvPr>
          <p:cNvSpPr/>
          <p:nvPr/>
        </p:nvSpPr>
        <p:spPr>
          <a:xfrm>
            <a:off x="5900251" y="4589456"/>
            <a:ext cx="2081569" cy="4611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40F58E2D-7439-4554-8095-0791CBF50376}"/>
              </a:ext>
            </a:extLst>
          </p:cNvPr>
          <p:cNvCxnSpPr>
            <a:cxnSpLocks/>
            <a:stCxn id="67" idx="2"/>
            <a:endCxn id="96" idx="2"/>
          </p:cNvCxnSpPr>
          <p:nvPr/>
        </p:nvCxnSpPr>
        <p:spPr>
          <a:xfrm rot="5400000" flipH="1" flipV="1">
            <a:off x="4504752" y="2628070"/>
            <a:ext cx="13785" cy="4858781"/>
          </a:xfrm>
          <a:prstGeom prst="bentConnector3">
            <a:avLst>
              <a:gd name="adj1" fmla="val -1658324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53" grpId="0" animBg="1"/>
      <p:bldP spid="14" grpId="0"/>
      <p:bldP spid="66" grpId="0" animBg="1"/>
      <p:bldP spid="67" grpId="0" animBg="1"/>
      <p:bldP spid="68" grpId="0" animBg="1"/>
      <p:bldP spid="69" grpId="0" animBg="1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Wiring Diagram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8056D-385C-44DA-870E-2DCFFF0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51" y="1252537"/>
            <a:ext cx="5919349" cy="5114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F87D9-3F48-4365-9875-AF8A2E6A52AA}"/>
              </a:ext>
            </a:extLst>
          </p:cNvPr>
          <p:cNvSpPr txBox="1"/>
          <p:nvPr/>
        </p:nvSpPr>
        <p:spPr>
          <a:xfrm>
            <a:off x="2057400" y="18288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CF20F-B753-47AE-9B0E-F1C54411001B}"/>
              </a:ext>
            </a:extLst>
          </p:cNvPr>
          <p:cNvSpPr txBox="1"/>
          <p:nvPr/>
        </p:nvSpPr>
        <p:spPr>
          <a:xfrm>
            <a:off x="3429000" y="11430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0930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0D5-A561-4328-A9CA-03BE03BE6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Setup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FF37-E154-473B-8E82-6EA96BDA6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3EA8-CA1A-4D93-8A44-29B496FFDD59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74697-9FAE-48E7-AB58-1061451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96" y="1038225"/>
            <a:ext cx="4600575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0566F-1B3D-4F58-B2C8-4613DFB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6" y="995715"/>
            <a:ext cx="4628571" cy="56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5FB96-C89E-43F8-9619-01BFFCC8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19175"/>
            <a:ext cx="6648450" cy="5589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111942-2467-4CBE-B24A-D55DA5D48896}"/>
              </a:ext>
            </a:extLst>
          </p:cNvPr>
          <p:cNvSpPr/>
          <p:nvPr/>
        </p:nvSpPr>
        <p:spPr>
          <a:xfrm>
            <a:off x="1295400" y="5105400"/>
            <a:ext cx="6477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18D92-3C1B-49EE-ADA3-02446C058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92" y="2438400"/>
            <a:ext cx="6477000" cy="25064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A8E25-44D4-4B5E-B652-8515F639598E}"/>
              </a:ext>
            </a:extLst>
          </p:cNvPr>
          <p:cNvSpPr/>
          <p:nvPr/>
        </p:nvSpPr>
        <p:spPr>
          <a:xfrm>
            <a:off x="660540" y="2322067"/>
            <a:ext cx="7630104" cy="3013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paste this URL then OK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6"/>
              </a:rPr>
              <a:t>http://arduino.esp8266.com/versions/2.4.2/package_esp8266com_index.json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7"/>
              </a:rPr>
              <a:t>http://arduino.esp8266.com/stable/package_esp8266com_index.json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3CB5C-666F-4415-8DAD-5CFF6C38B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242" y="1026091"/>
            <a:ext cx="6477000" cy="56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1972D-475A-4F1B-A04A-968C7FB19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23" y="1606622"/>
            <a:ext cx="8043153" cy="45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04988" y="96587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esp8266.ino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65F6-A79A-4D78-9CC4-BF40D173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91400" cy="32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8ED32-A176-4E1E-94AE-70EAC8A2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7" y="1508760"/>
            <a:ext cx="7191185" cy="4125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1F1A28-C533-441D-BC0D-5946D67D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0"/>
            <a:ext cx="7508437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C7AAD-BE19-47F8-9D34-FEBB0792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58" y="1676400"/>
            <a:ext cx="7373279" cy="468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A8A20-9BBD-4636-B4E4-BF7D430CF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07" y="2026053"/>
            <a:ext cx="7262718" cy="33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30629E-D874-4090-9307-263587D616BC}"/>
              </a:ext>
            </a:extLst>
          </p:cNvPr>
          <p:cNvSpPr/>
          <p:nvPr/>
        </p:nvSpPr>
        <p:spPr>
          <a:xfrm>
            <a:off x="1143000" y="2209800"/>
            <a:ext cx="6986493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9C6F4-324E-4BE2-AE61-E2FA5B075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1" y="1335202"/>
            <a:ext cx="5829299" cy="522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0A483-45EE-4547-9141-9F4F960BC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75" y="2349385"/>
            <a:ext cx="7270933" cy="2606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DB6DCD-6BFA-4AAC-9B9F-A0CD2DF35B6A}"/>
              </a:ext>
            </a:extLst>
          </p:cNvPr>
          <p:cNvSpPr/>
          <p:nvPr/>
        </p:nvSpPr>
        <p:spPr>
          <a:xfrm>
            <a:off x="1828800" y="3657600"/>
            <a:ext cx="6400800" cy="5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0337C-B80E-4CD1-8BA2-D8E2F9F79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88" y="1335202"/>
            <a:ext cx="6972300" cy="52797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BA7C1E-3B04-427C-98C9-94B17F4BC2A7}"/>
              </a:ext>
            </a:extLst>
          </p:cNvPr>
          <p:cNvSpPr/>
          <p:nvPr/>
        </p:nvSpPr>
        <p:spPr>
          <a:xfrm>
            <a:off x="1562101" y="5791200"/>
            <a:ext cx="2247899" cy="45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C7611-B258-4A57-ABDE-D96B2AF4C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62" y="1621976"/>
            <a:ext cx="7478655" cy="440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DAC3C0-28A3-48A2-A1B8-5F7719394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763" y="2728177"/>
            <a:ext cx="7789949" cy="222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23D62-D72F-467C-932D-ECFA8A939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312" y="2608986"/>
            <a:ext cx="7845375" cy="220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0397AD-2729-479B-9D25-0C16FB92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383" y="1524000"/>
            <a:ext cx="7228146" cy="5117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4460F9-AE5F-418F-835C-F7CEBEF6BD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562" y="2834025"/>
            <a:ext cx="7819894" cy="1754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C32D3-2B06-4A74-9DF2-7FA9DDBAE4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424" y="1638300"/>
            <a:ext cx="6730964" cy="47664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7A625-6A75-410E-9010-F37EB49AE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7764" y="1410936"/>
            <a:ext cx="5148468" cy="512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BF922F-AC08-4CC0-8303-466BE11E5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0707" y="1335202"/>
            <a:ext cx="4134909" cy="52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Run System Together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G_6889">
            <a:hlinkClick r:id="" action="ppaction://media"/>
            <a:extLst>
              <a:ext uri="{FF2B5EF4-FFF2-40B4-BE49-F238E27FC236}">
                <a16:creationId xmlns:a16="http://schemas.microsoft.com/office/drawing/2014/main" id="{B9B2E188-A57E-41D9-8540-D8A898825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6" y="1524000"/>
            <a:ext cx="7857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C1071-A76C-4CF6-B627-B206C59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381125"/>
            <a:ext cx="801052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48F2C-1624-4767-B6E3-340E608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" y="1389017"/>
            <a:ext cx="847682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52DF-2643-4DEA-9B6D-4DA95B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6912"/>
            <a:ext cx="7696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E3D2E-5DF7-4268-9A04-4987C29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04937"/>
            <a:ext cx="7858125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C35DB-E6EF-42C8-B78B-3DE7A59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04937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39921-276D-4937-97C5-3D82D5C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63000" cy="41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8C8AF-5CEF-4621-B9F7-308A9A7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39237"/>
            <a:ext cx="3048000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DBBC7-D2CC-40F6-8279-6E1D5567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5553075"/>
            <a:ext cx="3048000" cy="8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Protocol Shema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464-5D2B-4D80-833C-E2516AB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5" y="2362200"/>
            <a:ext cx="748943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C1E-403F-4B5C-8DBE-70CEE2F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7" y="985321"/>
            <a:ext cx="6062443" cy="56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F1A0F-36FE-4FDD-A8AE-AB1D2CF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7" y="4191000"/>
            <a:ext cx="6062443" cy="241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7D4D3-045D-4D10-A803-AEAF86AA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8" y="4191000"/>
            <a:ext cx="6055912" cy="24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7FDB-6BCB-40C5-90C6-4F433112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57" y="4191001"/>
            <a:ext cx="6062443" cy="241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A8D3D-2DB1-491D-93B0-9255EC21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57" y="4190999"/>
            <a:ext cx="6062443" cy="2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6365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WebSocket Results</a:t>
            </a:r>
          </a:p>
          <a:p>
            <a:pPr fontAlgn="base"/>
            <a:r>
              <a:rPr lang="en-US" dirty="0"/>
              <a:t>2 requests, 1.50 KB, 0.05 s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34C95-A7A2-49A8-BB51-373CF1D4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6" y="2597360"/>
            <a:ext cx="8699708" cy="24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409</Words>
  <Application>Microsoft Office PowerPoint</Application>
  <PresentationFormat>On-screen Show (4:3)</PresentationFormat>
  <Paragraphs>123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550</cp:revision>
  <dcterms:created xsi:type="dcterms:W3CDTF">2013-02-08T01:55:00Z</dcterms:created>
  <dcterms:modified xsi:type="dcterms:W3CDTF">2019-06-30T01:37:10Z</dcterms:modified>
</cp:coreProperties>
</file>